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2"/>
  </p:notesMasterIdLst>
  <p:sldIdLst>
    <p:sldId id="256" r:id="rId6"/>
    <p:sldId id="262" r:id="rId7"/>
    <p:sldId id="321" r:id="rId8"/>
    <p:sldId id="261" r:id="rId9"/>
    <p:sldId id="322" r:id="rId10"/>
    <p:sldId id="32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2A65F-571C-4215-B5B7-D1DA2BE5BC99}" v="1" dt="2024-06-11T17:31:2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rturo" userId="08e0a951-1958-455c-9131-b57f97a3b11a" providerId="ADAL" clId="{A762A65F-571C-4215-B5B7-D1DA2BE5BC99}"/>
    <pc:docChg chg="modSld modMainMaster modNotesMaster">
      <pc:chgData name="Emily Arturo" userId="08e0a951-1958-455c-9131-b57f97a3b11a" providerId="ADAL" clId="{A762A65F-571C-4215-B5B7-D1DA2BE5BC99}" dt="2024-06-11T17:31:28.485" v="0"/>
      <pc:docMkLst>
        <pc:docMk/>
      </pc:docMkLst>
      <pc:sldChg chg="modSp modNotes">
        <pc:chgData name="Emily Arturo" userId="08e0a951-1958-455c-9131-b57f97a3b11a" providerId="ADAL" clId="{A762A65F-571C-4215-B5B7-D1DA2BE5BC99}" dt="2024-06-11T17:31:28.485" v="0"/>
        <pc:sldMkLst>
          <pc:docMk/>
          <pc:sldMk cId="2924692621" sldId="256"/>
        </pc:sldMkLst>
        <pc:spChg chg="mod">
          <ac:chgData name="Emily Arturo" userId="08e0a951-1958-455c-9131-b57f97a3b11a" providerId="ADAL" clId="{A762A65F-571C-4215-B5B7-D1DA2BE5BC99}" dt="2024-06-11T17:31:28.485" v="0"/>
          <ac:spMkLst>
            <pc:docMk/>
            <pc:sldMk cId="2924692621" sldId="256"/>
            <ac:spMk id="2" creationId="{E1AB82CE-D7E0-4C86-96F2-52E95146A411}"/>
          </ac:spMkLst>
        </pc:spChg>
        <pc:spChg chg="mod">
          <ac:chgData name="Emily Arturo" userId="08e0a951-1958-455c-9131-b57f97a3b11a" providerId="ADAL" clId="{A762A65F-571C-4215-B5B7-D1DA2BE5BC99}" dt="2024-06-11T17:31:28.485" v="0"/>
          <ac:spMkLst>
            <pc:docMk/>
            <pc:sldMk cId="2924692621" sldId="256"/>
            <ac:spMk id="3" creationId="{AA26F0E6-E954-1CF8-BA69-574B40F74DA1}"/>
          </ac:spMkLst>
        </pc:spChg>
        <pc:picChg chg="mod">
          <ac:chgData name="Emily Arturo" userId="08e0a951-1958-455c-9131-b57f97a3b11a" providerId="ADAL" clId="{A762A65F-571C-4215-B5B7-D1DA2BE5BC99}" dt="2024-06-11T17:31:28.485" v="0"/>
          <ac:picMkLst>
            <pc:docMk/>
            <pc:sldMk cId="2924692621" sldId="256"/>
            <ac:picMk id="4" creationId="{7C88CE78-6DC2-0150-6BA8-4C95F3CD0026}"/>
          </ac:picMkLst>
        </pc:picChg>
      </pc:sldChg>
      <pc:sldChg chg="modSp modNotes">
        <pc:chgData name="Emily Arturo" userId="08e0a951-1958-455c-9131-b57f97a3b11a" providerId="ADAL" clId="{A762A65F-571C-4215-B5B7-D1DA2BE5BC99}" dt="2024-06-11T17:31:28.485" v="0"/>
        <pc:sldMkLst>
          <pc:docMk/>
          <pc:sldMk cId="0" sldId="261"/>
        </pc:sldMkLst>
        <pc:spChg chg="mod">
          <ac:chgData name="Emily Arturo" userId="08e0a951-1958-455c-9131-b57f97a3b11a" providerId="ADAL" clId="{A762A65F-571C-4215-B5B7-D1DA2BE5BC99}" dt="2024-06-11T17:31:28.485" v="0"/>
          <ac:spMkLst>
            <pc:docMk/>
            <pc:sldMk cId="0" sldId="261"/>
            <ac:spMk id="3076" creationId="{C78B2609-F28D-2D79-E72D-C3711E265855}"/>
          </ac:spMkLst>
        </pc:spChg>
        <pc:spChg chg="mod">
          <ac:chgData name="Emily Arturo" userId="08e0a951-1958-455c-9131-b57f97a3b11a" providerId="ADAL" clId="{A762A65F-571C-4215-B5B7-D1DA2BE5BC99}" dt="2024-06-11T17:31:28.485" v="0"/>
          <ac:spMkLst>
            <pc:docMk/>
            <pc:sldMk cId="0" sldId="261"/>
            <ac:spMk id="5122" creationId="{75E32D03-773B-4536-8F44-2DFFFADCCB00}"/>
          </ac:spMkLst>
        </pc:spChg>
        <pc:spChg chg="mod">
          <ac:chgData name="Emily Arturo" userId="08e0a951-1958-455c-9131-b57f97a3b11a" providerId="ADAL" clId="{A762A65F-571C-4215-B5B7-D1DA2BE5BC99}" dt="2024-06-11T17:31:28.485" v="0"/>
          <ac:spMkLst>
            <pc:docMk/>
            <pc:sldMk cId="0" sldId="261"/>
            <ac:spMk id="5123" creationId="{6C073D76-5A2B-46B8-AC0D-5812AF1F8F25}"/>
          </ac:spMkLst>
        </pc:spChg>
        <pc:spChg chg="mod">
          <ac:chgData name="Emily Arturo" userId="08e0a951-1958-455c-9131-b57f97a3b11a" providerId="ADAL" clId="{A762A65F-571C-4215-B5B7-D1DA2BE5BC99}" dt="2024-06-11T17:31:28.485" v="0"/>
          <ac:spMkLst>
            <pc:docMk/>
            <pc:sldMk cId="0" sldId="261"/>
            <ac:spMk id="5125" creationId="{2EF8DAE4-FA6D-B05C-9FAD-01C6815A8821}"/>
          </ac:spMkLst>
        </pc:spChg>
        <pc:picChg chg="mod">
          <ac:chgData name="Emily Arturo" userId="08e0a951-1958-455c-9131-b57f97a3b11a" providerId="ADAL" clId="{A762A65F-571C-4215-B5B7-D1DA2BE5BC99}" dt="2024-06-11T17:31:28.485" v="0"/>
          <ac:picMkLst>
            <pc:docMk/>
            <pc:sldMk cId="0" sldId="261"/>
            <ac:picMk id="3078" creationId="{1BAB9A84-F7A2-A3A1-CE13-6CEF5F339C69}"/>
          </ac:picMkLst>
        </pc:picChg>
        <pc:picChg chg="mod">
          <ac:chgData name="Emily Arturo" userId="08e0a951-1958-455c-9131-b57f97a3b11a" providerId="ADAL" clId="{A762A65F-571C-4215-B5B7-D1DA2BE5BC99}" dt="2024-06-11T17:31:28.485" v="0"/>
          <ac:picMkLst>
            <pc:docMk/>
            <pc:sldMk cId="0" sldId="261"/>
            <ac:picMk id="3079" creationId="{3D3691C2-0E4D-F37B-C0AB-A87171FFA7D2}"/>
          </ac:picMkLst>
        </pc:picChg>
      </pc:sldChg>
      <pc:sldChg chg="modSp modNotes">
        <pc:chgData name="Emily Arturo" userId="08e0a951-1958-455c-9131-b57f97a3b11a" providerId="ADAL" clId="{A762A65F-571C-4215-B5B7-D1DA2BE5BC99}" dt="2024-06-11T17:31:28.485" v="0"/>
        <pc:sldMkLst>
          <pc:docMk/>
          <pc:sldMk cId="1498529248" sldId="262"/>
        </pc:sldMkLst>
        <pc:spChg chg="mod">
          <ac:chgData name="Emily Arturo" userId="08e0a951-1958-455c-9131-b57f97a3b11a" providerId="ADAL" clId="{A762A65F-571C-4215-B5B7-D1DA2BE5BC99}" dt="2024-06-11T17:31:28.485" v="0"/>
          <ac:spMkLst>
            <pc:docMk/>
            <pc:sldMk cId="1498529248" sldId="262"/>
            <ac:spMk id="2" creationId="{CB1D1E5E-0937-4D31-642A-DC1848435740}"/>
          </ac:spMkLst>
        </pc:spChg>
        <pc:spChg chg="mod">
          <ac:chgData name="Emily Arturo" userId="08e0a951-1958-455c-9131-b57f97a3b11a" providerId="ADAL" clId="{A762A65F-571C-4215-B5B7-D1DA2BE5BC99}" dt="2024-06-11T17:31:28.485" v="0"/>
          <ac:spMkLst>
            <pc:docMk/>
            <pc:sldMk cId="1498529248" sldId="262"/>
            <ac:spMk id="3" creationId="{7605BDF2-8B5B-628C-C558-14A92C806DEB}"/>
          </ac:spMkLst>
        </pc:spChg>
      </pc:sldChg>
      <pc:sldChg chg="modSp modNotes">
        <pc:chgData name="Emily Arturo" userId="08e0a951-1958-455c-9131-b57f97a3b11a" providerId="ADAL" clId="{A762A65F-571C-4215-B5B7-D1DA2BE5BC99}" dt="2024-06-11T17:31:28.485" v="0"/>
        <pc:sldMkLst>
          <pc:docMk/>
          <pc:sldMk cId="1244137050" sldId="321"/>
        </pc:sldMkLst>
        <pc:spChg chg="mod">
          <ac:chgData name="Emily Arturo" userId="08e0a951-1958-455c-9131-b57f97a3b11a" providerId="ADAL" clId="{A762A65F-571C-4215-B5B7-D1DA2BE5BC99}" dt="2024-06-11T17:31:28.485" v="0"/>
          <ac:spMkLst>
            <pc:docMk/>
            <pc:sldMk cId="1244137050" sldId="321"/>
            <ac:spMk id="5" creationId="{574AB498-BFDA-6C0C-4C27-C329E9401B8E}"/>
          </ac:spMkLst>
        </pc:spChg>
        <pc:spChg chg="mod">
          <ac:chgData name="Emily Arturo" userId="08e0a951-1958-455c-9131-b57f97a3b11a" providerId="ADAL" clId="{A762A65F-571C-4215-B5B7-D1DA2BE5BC99}" dt="2024-06-11T17:31:28.485" v="0"/>
          <ac:spMkLst>
            <pc:docMk/>
            <pc:sldMk cId="1244137050" sldId="321"/>
            <ac:spMk id="6" creationId="{A33825E4-0169-212E-BD3E-A08C42D22D1F}"/>
          </ac:spMkLst>
        </pc:spChg>
        <pc:spChg chg="mod">
          <ac:chgData name="Emily Arturo" userId="08e0a951-1958-455c-9131-b57f97a3b11a" providerId="ADAL" clId="{A762A65F-571C-4215-B5B7-D1DA2BE5BC99}" dt="2024-06-11T17:31:28.485" v="0"/>
          <ac:spMkLst>
            <pc:docMk/>
            <pc:sldMk cId="1244137050" sldId="321"/>
            <ac:spMk id="7" creationId="{548BB11B-4A42-A928-7E6A-378B298D0400}"/>
          </ac:spMkLst>
        </pc:spChg>
      </pc:sldChg>
      <pc:sldChg chg="modSp modNotes">
        <pc:chgData name="Emily Arturo" userId="08e0a951-1958-455c-9131-b57f97a3b11a" providerId="ADAL" clId="{A762A65F-571C-4215-B5B7-D1DA2BE5BC99}" dt="2024-06-11T17:31:28.485" v="0"/>
        <pc:sldMkLst>
          <pc:docMk/>
          <pc:sldMk cId="0" sldId="322"/>
        </pc:sldMkLst>
        <pc:spChg chg="mod">
          <ac:chgData name="Emily Arturo" userId="08e0a951-1958-455c-9131-b57f97a3b11a" providerId="ADAL" clId="{A762A65F-571C-4215-B5B7-D1DA2BE5BC99}" dt="2024-06-11T17:31:28.485" v="0"/>
          <ac:spMkLst>
            <pc:docMk/>
            <pc:sldMk cId="0" sldId="322"/>
            <ac:spMk id="3076" creationId="{F3B257B5-A691-08E9-292B-917A708E8A13}"/>
          </ac:spMkLst>
        </pc:spChg>
        <pc:spChg chg="mod">
          <ac:chgData name="Emily Arturo" userId="08e0a951-1958-455c-9131-b57f97a3b11a" providerId="ADAL" clId="{A762A65F-571C-4215-B5B7-D1DA2BE5BC99}" dt="2024-06-11T17:31:28.485" v="0"/>
          <ac:spMkLst>
            <pc:docMk/>
            <pc:sldMk cId="0" sldId="322"/>
            <ac:spMk id="5122" creationId="{75E32D03-773B-4536-8F44-2DFFFADCCB00}"/>
          </ac:spMkLst>
        </pc:spChg>
        <pc:spChg chg="mod">
          <ac:chgData name="Emily Arturo" userId="08e0a951-1958-455c-9131-b57f97a3b11a" providerId="ADAL" clId="{A762A65F-571C-4215-B5B7-D1DA2BE5BC99}" dt="2024-06-11T17:31:28.485" v="0"/>
          <ac:spMkLst>
            <pc:docMk/>
            <pc:sldMk cId="0" sldId="322"/>
            <ac:spMk id="5123" creationId="{6C073D76-5A2B-46B8-AC0D-5812AF1F8F25}"/>
          </ac:spMkLst>
        </pc:spChg>
        <pc:spChg chg="mod">
          <ac:chgData name="Emily Arturo" userId="08e0a951-1958-455c-9131-b57f97a3b11a" providerId="ADAL" clId="{A762A65F-571C-4215-B5B7-D1DA2BE5BC99}" dt="2024-06-11T17:31:28.485" v="0"/>
          <ac:spMkLst>
            <pc:docMk/>
            <pc:sldMk cId="0" sldId="322"/>
            <ac:spMk id="5125" creationId="{685F9931-FCD6-2AB9-2D9C-FEADF401E4A2}"/>
          </ac:spMkLst>
        </pc:spChg>
        <pc:picChg chg="mod">
          <ac:chgData name="Emily Arturo" userId="08e0a951-1958-455c-9131-b57f97a3b11a" providerId="ADAL" clId="{A762A65F-571C-4215-B5B7-D1DA2BE5BC99}" dt="2024-06-11T17:31:28.485" v="0"/>
          <ac:picMkLst>
            <pc:docMk/>
            <pc:sldMk cId="0" sldId="322"/>
            <ac:picMk id="3078" creationId="{70D8705E-FF86-0395-DCD3-8776CB2F304D}"/>
          </ac:picMkLst>
        </pc:picChg>
        <pc:picChg chg="mod">
          <ac:chgData name="Emily Arturo" userId="08e0a951-1958-455c-9131-b57f97a3b11a" providerId="ADAL" clId="{A762A65F-571C-4215-B5B7-D1DA2BE5BC99}" dt="2024-06-11T17:31:28.485" v="0"/>
          <ac:picMkLst>
            <pc:docMk/>
            <pc:sldMk cId="0" sldId="322"/>
            <ac:picMk id="3079" creationId="{A0BB75B6-66DD-339B-CF6D-13CE578F5DD2}"/>
          </ac:picMkLst>
        </pc:picChg>
      </pc:sldChg>
      <pc:sldChg chg="modSp modNotes">
        <pc:chgData name="Emily Arturo" userId="08e0a951-1958-455c-9131-b57f97a3b11a" providerId="ADAL" clId="{A762A65F-571C-4215-B5B7-D1DA2BE5BC99}" dt="2024-06-11T17:31:28.485" v="0"/>
        <pc:sldMkLst>
          <pc:docMk/>
          <pc:sldMk cId="0" sldId="323"/>
        </pc:sldMkLst>
        <pc:spChg chg="mod">
          <ac:chgData name="Emily Arturo" userId="08e0a951-1958-455c-9131-b57f97a3b11a" providerId="ADAL" clId="{A762A65F-571C-4215-B5B7-D1DA2BE5BC99}" dt="2024-06-11T17:31:28.485" v="0"/>
          <ac:spMkLst>
            <pc:docMk/>
            <pc:sldMk cId="0" sldId="323"/>
            <ac:spMk id="3076" creationId="{42E8CDEE-264D-AA43-0F71-EC043FFDCEAF}"/>
          </ac:spMkLst>
        </pc:spChg>
        <pc:spChg chg="mod">
          <ac:chgData name="Emily Arturo" userId="08e0a951-1958-455c-9131-b57f97a3b11a" providerId="ADAL" clId="{A762A65F-571C-4215-B5B7-D1DA2BE5BC99}" dt="2024-06-11T17:31:28.485" v="0"/>
          <ac:spMkLst>
            <pc:docMk/>
            <pc:sldMk cId="0" sldId="323"/>
            <ac:spMk id="5122" creationId="{75E32D03-773B-4536-8F44-2DFFFADCCB00}"/>
          </ac:spMkLst>
        </pc:spChg>
        <pc:spChg chg="mod">
          <ac:chgData name="Emily Arturo" userId="08e0a951-1958-455c-9131-b57f97a3b11a" providerId="ADAL" clId="{A762A65F-571C-4215-B5B7-D1DA2BE5BC99}" dt="2024-06-11T17:31:28.485" v="0"/>
          <ac:spMkLst>
            <pc:docMk/>
            <pc:sldMk cId="0" sldId="323"/>
            <ac:spMk id="5123" creationId="{6C073D76-5A2B-46B8-AC0D-5812AF1F8F25}"/>
          </ac:spMkLst>
        </pc:spChg>
        <pc:spChg chg="mod">
          <ac:chgData name="Emily Arturo" userId="08e0a951-1958-455c-9131-b57f97a3b11a" providerId="ADAL" clId="{A762A65F-571C-4215-B5B7-D1DA2BE5BC99}" dt="2024-06-11T17:31:28.485" v="0"/>
          <ac:spMkLst>
            <pc:docMk/>
            <pc:sldMk cId="0" sldId="323"/>
            <ac:spMk id="5125" creationId="{22A28940-0C1D-F7C6-B85A-F6448BDA48C4}"/>
          </ac:spMkLst>
        </pc:spChg>
        <pc:picChg chg="mod">
          <ac:chgData name="Emily Arturo" userId="08e0a951-1958-455c-9131-b57f97a3b11a" providerId="ADAL" clId="{A762A65F-571C-4215-B5B7-D1DA2BE5BC99}" dt="2024-06-11T17:31:28.485" v="0"/>
          <ac:picMkLst>
            <pc:docMk/>
            <pc:sldMk cId="0" sldId="323"/>
            <ac:picMk id="3078" creationId="{48A29E92-76D8-925E-3392-24BDF6811173}"/>
          </ac:picMkLst>
        </pc:picChg>
        <pc:picChg chg="mod">
          <ac:chgData name="Emily Arturo" userId="08e0a951-1958-455c-9131-b57f97a3b11a" providerId="ADAL" clId="{A762A65F-571C-4215-B5B7-D1DA2BE5BC99}" dt="2024-06-11T17:31:28.485" v="0"/>
          <ac:picMkLst>
            <pc:docMk/>
            <pc:sldMk cId="0" sldId="323"/>
            <ac:picMk id="3079" creationId="{CE4ED1B8-9A17-3DED-9A93-0D6C07E5CAB1}"/>
          </ac:picMkLst>
        </pc:picChg>
      </pc:sldChg>
      <pc:sldMasterChg chg="modSp modSldLayout">
        <pc:chgData name="Emily Arturo" userId="08e0a951-1958-455c-9131-b57f97a3b11a" providerId="ADAL" clId="{A762A65F-571C-4215-B5B7-D1DA2BE5BC99}" dt="2024-06-11T17:31:28.485" v="0"/>
        <pc:sldMasterMkLst>
          <pc:docMk/>
          <pc:sldMasterMk cId="3314206250" sldId="2147483648"/>
        </pc:sldMasterMkLst>
        <pc:spChg chg="mod">
          <ac:chgData name="Emily Arturo" userId="08e0a951-1958-455c-9131-b57f97a3b11a" providerId="ADAL" clId="{A762A65F-571C-4215-B5B7-D1DA2BE5BC99}" dt="2024-06-11T17:31:28.485" v="0"/>
          <ac:spMkLst>
            <pc:docMk/>
            <pc:sldMasterMk cId="3314206250" sldId="2147483648"/>
            <ac:spMk id="2" creationId="{44A04F44-A047-689F-CA50-6E642EB81429}"/>
          </ac:spMkLst>
        </pc:spChg>
        <pc:spChg chg="mod">
          <ac:chgData name="Emily Arturo" userId="08e0a951-1958-455c-9131-b57f97a3b11a" providerId="ADAL" clId="{A762A65F-571C-4215-B5B7-D1DA2BE5BC99}" dt="2024-06-11T17:31:28.485" v="0"/>
          <ac:spMkLst>
            <pc:docMk/>
            <pc:sldMasterMk cId="3314206250" sldId="2147483648"/>
            <ac:spMk id="3" creationId="{231E64DA-CB23-2E70-9F43-19C2AB3336A7}"/>
          </ac:spMkLst>
        </pc:spChg>
        <pc:spChg chg="mod">
          <ac:chgData name="Emily Arturo" userId="08e0a951-1958-455c-9131-b57f97a3b11a" providerId="ADAL" clId="{A762A65F-571C-4215-B5B7-D1DA2BE5BC99}" dt="2024-06-11T17:31:28.485" v="0"/>
          <ac:spMkLst>
            <pc:docMk/>
            <pc:sldMasterMk cId="3314206250" sldId="2147483648"/>
            <ac:spMk id="4" creationId="{0D773A3C-DF1A-10E1-0CAC-BAE3C292EBD8}"/>
          </ac:spMkLst>
        </pc:spChg>
        <pc:spChg chg="mod">
          <ac:chgData name="Emily Arturo" userId="08e0a951-1958-455c-9131-b57f97a3b11a" providerId="ADAL" clId="{A762A65F-571C-4215-B5B7-D1DA2BE5BC99}" dt="2024-06-11T17:31:28.485" v="0"/>
          <ac:spMkLst>
            <pc:docMk/>
            <pc:sldMasterMk cId="3314206250" sldId="2147483648"/>
            <ac:spMk id="5" creationId="{3293DBDA-808E-2378-8EA3-8D07FEA3BB5D}"/>
          </ac:spMkLst>
        </pc:spChg>
        <pc:spChg chg="mod">
          <ac:chgData name="Emily Arturo" userId="08e0a951-1958-455c-9131-b57f97a3b11a" providerId="ADAL" clId="{A762A65F-571C-4215-B5B7-D1DA2BE5BC99}" dt="2024-06-11T17:31:28.485" v="0"/>
          <ac:spMkLst>
            <pc:docMk/>
            <pc:sldMasterMk cId="3314206250" sldId="2147483648"/>
            <ac:spMk id="6" creationId="{C9E08F94-0231-EE82-7C0C-93F5CBBCA5D0}"/>
          </ac:spMkLst>
        </pc:spChg>
        <pc:sldLayoutChg chg="modSp">
          <pc:chgData name="Emily Arturo" userId="08e0a951-1958-455c-9131-b57f97a3b11a" providerId="ADAL" clId="{A762A65F-571C-4215-B5B7-D1DA2BE5BC99}" dt="2024-06-11T17:31:28.485" v="0"/>
          <pc:sldLayoutMkLst>
            <pc:docMk/>
            <pc:sldMasterMk cId="3314206250" sldId="2147483648"/>
            <pc:sldLayoutMk cId="420881049" sldId="2147483649"/>
          </pc:sldLayoutMkLst>
          <pc:spChg chg="mod">
            <ac:chgData name="Emily Arturo" userId="08e0a951-1958-455c-9131-b57f97a3b11a" providerId="ADAL" clId="{A762A65F-571C-4215-B5B7-D1DA2BE5BC99}" dt="2024-06-11T17:31:28.485" v="0"/>
            <ac:spMkLst>
              <pc:docMk/>
              <pc:sldMasterMk cId="3314206250" sldId="2147483648"/>
              <pc:sldLayoutMk cId="420881049" sldId="2147483649"/>
              <ac:spMk id="2" creationId="{7B176C88-409F-E1A1-43B6-26F969904C8D}"/>
            </ac:spMkLst>
          </pc:spChg>
          <pc:spChg chg="mod">
            <ac:chgData name="Emily Arturo" userId="08e0a951-1958-455c-9131-b57f97a3b11a" providerId="ADAL" clId="{A762A65F-571C-4215-B5B7-D1DA2BE5BC99}" dt="2024-06-11T17:31:28.485" v="0"/>
            <ac:spMkLst>
              <pc:docMk/>
              <pc:sldMasterMk cId="3314206250" sldId="2147483648"/>
              <pc:sldLayoutMk cId="420881049" sldId="2147483649"/>
              <ac:spMk id="3" creationId="{25998B63-C302-90FA-8C67-314A4E1DEC9C}"/>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2594394816" sldId="2147483651"/>
          </pc:sldLayoutMkLst>
          <pc:spChg chg="mod">
            <ac:chgData name="Emily Arturo" userId="08e0a951-1958-455c-9131-b57f97a3b11a" providerId="ADAL" clId="{A762A65F-571C-4215-B5B7-D1DA2BE5BC99}" dt="2024-06-11T17:31:28.485" v="0"/>
            <ac:spMkLst>
              <pc:docMk/>
              <pc:sldMasterMk cId="3314206250" sldId="2147483648"/>
              <pc:sldLayoutMk cId="2594394816" sldId="2147483651"/>
              <ac:spMk id="2" creationId="{B9824BAB-1733-E42F-C814-0902D26D1466}"/>
            </ac:spMkLst>
          </pc:spChg>
          <pc:spChg chg="mod">
            <ac:chgData name="Emily Arturo" userId="08e0a951-1958-455c-9131-b57f97a3b11a" providerId="ADAL" clId="{A762A65F-571C-4215-B5B7-D1DA2BE5BC99}" dt="2024-06-11T17:31:28.485" v="0"/>
            <ac:spMkLst>
              <pc:docMk/>
              <pc:sldMasterMk cId="3314206250" sldId="2147483648"/>
              <pc:sldLayoutMk cId="2594394816" sldId="2147483651"/>
              <ac:spMk id="3" creationId="{B1D8440A-6D2D-13E0-BEB0-49B73BE42D97}"/>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2759507753" sldId="2147483652"/>
          </pc:sldLayoutMkLst>
          <pc:spChg chg="mod">
            <ac:chgData name="Emily Arturo" userId="08e0a951-1958-455c-9131-b57f97a3b11a" providerId="ADAL" clId="{A762A65F-571C-4215-B5B7-D1DA2BE5BC99}" dt="2024-06-11T17:31:28.485" v="0"/>
            <ac:spMkLst>
              <pc:docMk/>
              <pc:sldMasterMk cId="3314206250" sldId="2147483648"/>
              <pc:sldLayoutMk cId="2759507753" sldId="2147483652"/>
              <ac:spMk id="3" creationId="{D8A5245F-AFD8-FC9B-10B9-1D6917D49632}"/>
            </ac:spMkLst>
          </pc:spChg>
          <pc:spChg chg="mod">
            <ac:chgData name="Emily Arturo" userId="08e0a951-1958-455c-9131-b57f97a3b11a" providerId="ADAL" clId="{A762A65F-571C-4215-B5B7-D1DA2BE5BC99}" dt="2024-06-11T17:31:28.485" v="0"/>
            <ac:spMkLst>
              <pc:docMk/>
              <pc:sldMasterMk cId="3314206250" sldId="2147483648"/>
              <pc:sldLayoutMk cId="2759507753" sldId="2147483652"/>
              <ac:spMk id="4" creationId="{9E3BD854-8167-6FE4-8723-17E4CFF0E044}"/>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1984527277" sldId="2147483653"/>
          </pc:sldLayoutMkLst>
          <pc:spChg chg="mod">
            <ac:chgData name="Emily Arturo" userId="08e0a951-1958-455c-9131-b57f97a3b11a" providerId="ADAL" clId="{A762A65F-571C-4215-B5B7-D1DA2BE5BC99}" dt="2024-06-11T17:31:28.485" v="0"/>
            <ac:spMkLst>
              <pc:docMk/>
              <pc:sldMasterMk cId="3314206250" sldId="2147483648"/>
              <pc:sldLayoutMk cId="1984527277" sldId="2147483653"/>
              <ac:spMk id="2" creationId="{D1B96EC4-4554-8C73-F19C-0DC482422D9D}"/>
            </ac:spMkLst>
          </pc:spChg>
          <pc:spChg chg="mod">
            <ac:chgData name="Emily Arturo" userId="08e0a951-1958-455c-9131-b57f97a3b11a" providerId="ADAL" clId="{A762A65F-571C-4215-B5B7-D1DA2BE5BC99}" dt="2024-06-11T17:31:28.485" v="0"/>
            <ac:spMkLst>
              <pc:docMk/>
              <pc:sldMasterMk cId="3314206250" sldId="2147483648"/>
              <pc:sldLayoutMk cId="1984527277" sldId="2147483653"/>
              <ac:spMk id="3" creationId="{14D3CF0F-3274-FC41-91B7-1F848E677BD6}"/>
            </ac:spMkLst>
          </pc:spChg>
          <pc:spChg chg="mod">
            <ac:chgData name="Emily Arturo" userId="08e0a951-1958-455c-9131-b57f97a3b11a" providerId="ADAL" clId="{A762A65F-571C-4215-B5B7-D1DA2BE5BC99}" dt="2024-06-11T17:31:28.485" v="0"/>
            <ac:spMkLst>
              <pc:docMk/>
              <pc:sldMasterMk cId="3314206250" sldId="2147483648"/>
              <pc:sldLayoutMk cId="1984527277" sldId="2147483653"/>
              <ac:spMk id="4" creationId="{54176D5D-FF5F-AC3E-BE17-EB25CA3F2CDC}"/>
            </ac:spMkLst>
          </pc:spChg>
          <pc:spChg chg="mod">
            <ac:chgData name="Emily Arturo" userId="08e0a951-1958-455c-9131-b57f97a3b11a" providerId="ADAL" clId="{A762A65F-571C-4215-B5B7-D1DA2BE5BC99}" dt="2024-06-11T17:31:28.485" v="0"/>
            <ac:spMkLst>
              <pc:docMk/>
              <pc:sldMasterMk cId="3314206250" sldId="2147483648"/>
              <pc:sldLayoutMk cId="1984527277" sldId="2147483653"/>
              <ac:spMk id="5" creationId="{01D69E1E-F244-AB4B-B0B8-A16DE21651FB}"/>
            </ac:spMkLst>
          </pc:spChg>
          <pc:spChg chg="mod">
            <ac:chgData name="Emily Arturo" userId="08e0a951-1958-455c-9131-b57f97a3b11a" providerId="ADAL" clId="{A762A65F-571C-4215-B5B7-D1DA2BE5BC99}" dt="2024-06-11T17:31:28.485" v="0"/>
            <ac:spMkLst>
              <pc:docMk/>
              <pc:sldMasterMk cId="3314206250" sldId="2147483648"/>
              <pc:sldLayoutMk cId="1984527277" sldId="2147483653"/>
              <ac:spMk id="6" creationId="{11AE8720-992C-6240-F692-B48397AD0FDF}"/>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4056119110" sldId="2147483656"/>
          </pc:sldLayoutMkLst>
          <pc:spChg chg="mod">
            <ac:chgData name="Emily Arturo" userId="08e0a951-1958-455c-9131-b57f97a3b11a" providerId="ADAL" clId="{A762A65F-571C-4215-B5B7-D1DA2BE5BC99}" dt="2024-06-11T17:31:28.485" v="0"/>
            <ac:spMkLst>
              <pc:docMk/>
              <pc:sldMasterMk cId="3314206250" sldId="2147483648"/>
              <pc:sldLayoutMk cId="4056119110" sldId="2147483656"/>
              <ac:spMk id="2" creationId="{250310A3-E99D-C120-854F-01007981A5C3}"/>
            </ac:spMkLst>
          </pc:spChg>
          <pc:spChg chg="mod">
            <ac:chgData name="Emily Arturo" userId="08e0a951-1958-455c-9131-b57f97a3b11a" providerId="ADAL" clId="{A762A65F-571C-4215-B5B7-D1DA2BE5BC99}" dt="2024-06-11T17:31:28.485" v="0"/>
            <ac:spMkLst>
              <pc:docMk/>
              <pc:sldMasterMk cId="3314206250" sldId="2147483648"/>
              <pc:sldLayoutMk cId="4056119110" sldId="2147483656"/>
              <ac:spMk id="3" creationId="{D8F57AD3-14AC-B5C2-00BA-A9F8A245992A}"/>
            </ac:spMkLst>
          </pc:spChg>
          <pc:spChg chg="mod">
            <ac:chgData name="Emily Arturo" userId="08e0a951-1958-455c-9131-b57f97a3b11a" providerId="ADAL" clId="{A762A65F-571C-4215-B5B7-D1DA2BE5BC99}" dt="2024-06-11T17:31:28.485" v="0"/>
            <ac:spMkLst>
              <pc:docMk/>
              <pc:sldMasterMk cId="3314206250" sldId="2147483648"/>
              <pc:sldLayoutMk cId="4056119110" sldId="2147483656"/>
              <ac:spMk id="4" creationId="{93B81D4D-D424-9F39-2DC0-E1F23CAE5F4D}"/>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3370114448" sldId="2147483657"/>
          </pc:sldLayoutMkLst>
          <pc:spChg chg="mod">
            <ac:chgData name="Emily Arturo" userId="08e0a951-1958-455c-9131-b57f97a3b11a" providerId="ADAL" clId="{A762A65F-571C-4215-B5B7-D1DA2BE5BC99}" dt="2024-06-11T17:31:28.485" v="0"/>
            <ac:spMkLst>
              <pc:docMk/>
              <pc:sldMasterMk cId="3314206250" sldId="2147483648"/>
              <pc:sldLayoutMk cId="3370114448" sldId="2147483657"/>
              <ac:spMk id="2" creationId="{59B524DD-EEE2-7DA5-AC14-110B79B26F49}"/>
            </ac:spMkLst>
          </pc:spChg>
          <pc:spChg chg="mod">
            <ac:chgData name="Emily Arturo" userId="08e0a951-1958-455c-9131-b57f97a3b11a" providerId="ADAL" clId="{A762A65F-571C-4215-B5B7-D1DA2BE5BC99}" dt="2024-06-11T17:31:28.485" v="0"/>
            <ac:spMkLst>
              <pc:docMk/>
              <pc:sldMasterMk cId="3314206250" sldId="2147483648"/>
              <pc:sldLayoutMk cId="3370114448" sldId="2147483657"/>
              <ac:spMk id="3" creationId="{3AE8E708-217A-270A-4E86-6959BD431935}"/>
            </ac:spMkLst>
          </pc:spChg>
          <pc:spChg chg="mod">
            <ac:chgData name="Emily Arturo" userId="08e0a951-1958-455c-9131-b57f97a3b11a" providerId="ADAL" clId="{A762A65F-571C-4215-B5B7-D1DA2BE5BC99}" dt="2024-06-11T17:31:28.485" v="0"/>
            <ac:spMkLst>
              <pc:docMk/>
              <pc:sldMasterMk cId="3314206250" sldId="2147483648"/>
              <pc:sldLayoutMk cId="3370114448" sldId="2147483657"/>
              <ac:spMk id="4" creationId="{52A1E4B7-852E-09A3-380F-2E670CC32315}"/>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2559289212" sldId="2147483659"/>
          </pc:sldLayoutMkLst>
          <pc:spChg chg="mod">
            <ac:chgData name="Emily Arturo" userId="08e0a951-1958-455c-9131-b57f97a3b11a" providerId="ADAL" clId="{A762A65F-571C-4215-B5B7-D1DA2BE5BC99}" dt="2024-06-11T17:31:28.485" v="0"/>
            <ac:spMkLst>
              <pc:docMk/>
              <pc:sldMasterMk cId="3314206250" sldId="2147483648"/>
              <pc:sldLayoutMk cId="2559289212" sldId="2147483659"/>
              <ac:spMk id="2" creationId="{58D34EB2-A61F-0245-FDF6-21DCA3177472}"/>
            </ac:spMkLst>
          </pc:spChg>
          <pc:spChg chg="mod">
            <ac:chgData name="Emily Arturo" userId="08e0a951-1958-455c-9131-b57f97a3b11a" providerId="ADAL" clId="{A762A65F-571C-4215-B5B7-D1DA2BE5BC99}" dt="2024-06-11T17:31:28.485" v="0"/>
            <ac:spMkLst>
              <pc:docMk/>
              <pc:sldMasterMk cId="3314206250" sldId="2147483648"/>
              <pc:sldLayoutMk cId="2559289212" sldId="2147483659"/>
              <ac:spMk id="3" creationId="{6EB3A151-D1BB-A097-088E-D63403902AEE}"/>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3036218008" sldId="2147483660"/>
          </pc:sldLayoutMkLst>
          <pc:spChg chg="mod">
            <ac:chgData name="Emily Arturo" userId="08e0a951-1958-455c-9131-b57f97a3b11a" providerId="ADAL" clId="{A762A65F-571C-4215-B5B7-D1DA2BE5BC99}" dt="2024-06-11T17:31:28.485" v="0"/>
            <ac:spMkLst>
              <pc:docMk/>
              <pc:sldMasterMk cId="3314206250" sldId="2147483648"/>
              <pc:sldLayoutMk cId="3036218008" sldId="2147483660"/>
              <ac:spMk id="2" creationId="{00000000-0000-0000-0000-000000000000}"/>
            </ac:spMkLst>
          </pc:spChg>
          <pc:spChg chg="mod">
            <ac:chgData name="Emily Arturo" userId="08e0a951-1958-455c-9131-b57f97a3b11a" providerId="ADAL" clId="{A762A65F-571C-4215-B5B7-D1DA2BE5BC99}" dt="2024-06-11T17:31:28.485" v="0"/>
            <ac:spMkLst>
              <pc:docMk/>
              <pc:sldMasterMk cId="3314206250" sldId="2147483648"/>
              <pc:sldLayoutMk cId="3036218008" sldId="2147483660"/>
              <ac:spMk id="3" creationId="{00000000-0000-0000-0000-000000000000}"/>
            </ac:spMkLst>
          </pc:spChg>
          <pc:spChg chg="mod">
            <ac:chgData name="Emily Arturo" userId="08e0a951-1958-455c-9131-b57f97a3b11a" providerId="ADAL" clId="{A762A65F-571C-4215-B5B7-D1DA2BE5BC99}" dt="2024-06-11T17:31:28.485" v="0"/>
            <ac:spMkLst>
              <pc:docMk/>
              <pc:sldMasterMk cId="3314206250" sldId="2147483648"/>
              <pc:sldLayoutMk cId="3036218008" sldId="2147483660"/>
              <ac:spMk id="14" creationId="{9C8396C9-55D0-47E3-0A4C-3B0883298FF4}"/>
            </ac:spMkLst>
          </pc:spChg>
        </pc:sldLayoutChg>
        <pc:sldLayoutChg chg="modSp">
          <pc:chgData name="Emily Arturo" userId="08e0a951-1958-455c-9131-b57f97a3b11a" providerId="ADAL" clId="{A762A65F-571C-4215-B5B7-D1DA2BE5BC99}" dt="2024-06-11T17:31:28.485" v="0"/>
          <pc:sldLayoutMkLst>
            <pc:docMk/>
            <pc:sldMasterMk cId="3314206250" sldId="2147483648"/>
            <pc:sldLayoutMk cId="2970192498" sldId="2147483661"/>
          </pc:sldLayoutMkLst>
          <pc:spChg chg="mod">
            <ac:chgData name="Emily Arturo" userId="08e0a951-1958-455c-9131-b57f97a3b11a" providerId="ADAL" clId="{A762A65F-571C-4215-B5B7-D1DA2BE5BC99}" dt="2024-06-11T17:31:28.485" v="0"/>
            <ac:spMkLst>
              <pc:docMk/>
              <pc:sldMasterMk cId="3314206250" sldId="2147483648"/>
              <pc:sldLayoutMk cId="2970192498" sldId="2147483661"/>
              <ac:spMk id="2" creationId="{D57164C9-6174-3247-BA27-E3E8C827D31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80448-0F92-4C7D-B902-6948CB4EA938}"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A7CCF-A840-46F0-AC0B-FE5928EB9FBF}" type="slidenum">
              <a:rPr lang="en-US" smtClean="0"/>
              <a:t>‹#›</a:t>
            </a:fld>
            <a:endParaRPr lang="en-US"/>
          </a:p>
        </p:txBody>
      </p:sp>
    </p:spTree>
    <p:extLst>
      <p:ext uri="{BB962C8B-B14F-4D97-AF65-F5344CB8AC3E}">
        <p14:creationId xmlns:p14="http://schemas.microsoft.com/office/powerpoint/2010/main" val="398930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#1. Title</a:t>
            </a:r>
          </a:p>
        </p:txBody>
      </p:sp>
      <p:sp>
        <p:nvSpPr>
          <p:cNvPr id="4" name="Slide Number Placeholder 3"/>
          <p:cNvSpPr>
            <a:spLocks noGrp="1"/>
          </p:cNvSpPr>
          <p:nvPr>
            <p:ph type="sldNum" sz="quarter" idx="5"/>
          </p:nvPr>
        </p:nvSpPr>
        <p:spPr/>
        <p:txBody>
          <a:bodyPr/>
          <a:lstStyle/>
          <a:p>
            <a:fld id="{DB931965-CA1C-6740-8E41-0F64B9D123BE}" type="slidenum">
              <a:rPr lang="en-US" smtClean="0"/>
              <a:t>1</a:t>
            </a:fld>
            <a:endParaRPr lang="en-US"/>
          </a:p>
        </p:txBody>
      </p:sp>
    </p:spTree>
    <p:extLst>
      <p:ext uri="{BB962C8B-B14F-4D97-AF65-F5344CB8AC3E}">
        <p14:creationId xmlns:p14="http://schemas.microsoft.com/office/powerpoint/2010/main" val="158287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#2. User Guide</a:t>
            </a:r>
          </a:p>
        </p:txBody>
      </p:sp>
      <p:sp>
        <p:nvSpPr>
          <p:cNvPr id="4" name="Slide Number Placeholder 3"/>
          <p:cNvSpPr>
            <a:spLocks noGrp="1"/>
          </p:cNvSpPr>
          <p:nvPr>
            <p:ph type="sldNum" sz="quarter" idx="5"/>
          </p:nvPr>
        </p:nvSpPr>
        <p:spPr/>
        <p:txBody>
          <a:bodyPr/>
          <a:lstStyle/>
          <a:p>
            <a:fld id="{8B8CEE1C-0958-AC45-9283-77308252B86B}" type="slidenum">
              <a:rPr lang="en-US" smtClean="0"/>
              <a:t>2</a:t>
            </a:fld>
            <a:endParaRPr lang="en-US"/>
          </a:p>
        </p:txBody>
      </p:sp>
    </p:spTree>
    <p:extLst>
      <p:ext uri="{BB962C8B-B14F-4D97-AF65-F5344CB8AC3E}">
        <p14:creationId xmlns:p14="http://schemas.microsoft.com/office/powerpoint/2010/main" val="3093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#3. How I Treat Visual Abstract Template</a:t>
            </a:r>
          </a:p>
        </p:txBody>
      </p:sp>
      <p:sp>
        <p:nvSpPr>
          <p:cNvPr id="4" name="Slide Number Placeholder 3"/>
          <p:cNvSpPr>
            <a:spLocks noGrp="1"/>
          </p:cNvSpPr>
          <p:nvPr>
            <p:ph type="sldNum" sz="quarter" idx="5"/>
          </p:nvPr>
        </p:nvSpPr>
        <p:spPr/>
        <p:txBody>
          <a:bodyPr/>
          <a:lstStyle/>
          <a:p>
            <a:fld id="{DB931965-CA1C-6740-8E41-0F64B9D123BE}" type="slidenum">
              <a:rPr lang="en-US" smtClean="0"/>
              <a:t>3</a:t>
            </a:fld>
            <a:endParaRPr lang="en-US"/>
          </a:p>
        </p:txBody>
      </p:sp>
    </p:spTree>
    <p:extLst>
      <p:ext uri="{BB962C8B-B14F-4D97-AF65-F5344CB8AC3E}">
        <p14:creationId xmlns:p14="http://schemas.microsoft.com/office/powerpoint/2010/main" val="23386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61DD0B7-D403-92E7-CB2B-92B920930277}"/>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55C8A607-E9BB-3739-F6E7-8658A89078B5}"/>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How I Treat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B5334913-D825-C54D-2A56-FD500C65DEB4}"/>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59196025-00D9-764B-AE6A-19E863F51FDA}"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EC41BA0-CF71-A3EB-0C2C-4EE9AA506456}"/>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66062534-0F48-F207-7209-1C97D328D4D7}"/>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How I Treat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0E8A8AC4-F859-CE42-3BFE-D17ADAB3237E}"/>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FD35D34F-0D9D-1943-9DA9-777412D48391}"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B0DCDF1-D3CA-F179-386F-4D4A31335589}"/>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0B87A242-767A-C1A6-1A14-8D11684150AD}"/>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How I Treat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C5A9CDC8-3511-4D8C-6F01-F7EC7FBE3C86}"/>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EE92AE9B-B430-2542-A50B-1C2919311593}" type="slidenum">
              <a:rPr lang="en-US" altLang="en-US"/>
              <a:pPr eaLnBrk="1" hangingPunct="1"/>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EE0D8-850A-414A-8B7B-E54F5671455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246955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EE0D8-850A-414A-8B7B-E54F5671455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7284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EE0D8-850A-414A-8B7B-E54F5671455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91234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ood How I Trea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862" y="235830"/>
            <a:ext cx="7944828" cy="748918"/>
          </a:xfrm>
          <a:solidFill>
            <a:srgbClr val="C00000"/>
          </a:solidFill>
          <a:ln w="19050">
            <a:solidFill>
              <a:srgbClr val="C00000"/>
            </a:solidFill>
          </a:ln>
        </p:spPr>
        <p:txBody>
          <a:bodyPr>
            <a:normAutofit/>
          </a:bodyPr>
          <a:lstStyle>
            <a:lvl1pPr algn="ctr">
              <a:defRPr sz="1195" b="1">
                <a:solidFill>
                  <a:schemeClr val="bg1"/>
                </a:solidFill>
                <a:latin typeface="Arial" panose="020B0604020202020204" pitchFamily="34" charset="0"/>
                <a:cs typeface="Arial" panose="020B0604020202020204" pitchFamily="34" charset="0"/>
              </a:defRPr>
            </a:lvl1pPr>
          </a:lstStyle>
          <a:p>
            <a:r>
              <a:rPr lang="en-US" noProof="0" dirty="0"/>
              <a:t>Click to Insert a Non-assertive, Capitalized Title That Defines the Topic for the Average Reader That the Journal Is Trying to Reach (Arial Bold 18 or 16)</a:t>
            </a:r>
          </a:p>
        </p:txBody>
      </p:sp>
      <p:sp>
        <p:nvSpPr>
          <p:cNvPr id="3" name="Content Placeholder 2"/>
          <p:cNvSpPr>
            <a:spLocks noGrp="1"/>
          </p:cNvSpPr>
          <p:nvPr>
            <p:ph sz="half" idx="1" hasCustomPrompt="1"/>
          </p:nvPr>
        </p:nvSpPr>
        <p:spPr>
          <a:xfrm>
            <a:off x="595862" y="1019803"/>
            <a:ext cx="7944828" cy="4318230"/>
          </a:xfrm>
          <a:solidFill>
            <a:schemeClr val="bg1"/>
          </a:solidFill>
          <a:ln w="19050">
            <a:solidFill>
              <a:srgbClr val="C00000"/>
            </a:solidFill>
          </a:ln>
        </p:spPr>
        <p:txBody>
          <a:bodyPr>
            <a:normAutofit/>
          </a:bodyPr>
          <a:lstStyle>
            <a:lvl1pPr marL="0" indent="0">
              <a:buNone/>
              <a:defRPr sz="929" b="1">
                <a:solidFill>
                  <a:schemeClr val="tx1"/>
                </a:solidFill>
                <a:latin typeface="Arial" panose="020B0604020202020204" pitchFamily="34" charset="0"/>
                <a:cs typeface="Arial" panose="020B0604020202020204" pitchFamily="34" charset="0"/>
              </a:defRPr>
            </a:lvl1pPr>
            <a:lvl2pPr marL="495142" indent="0">
              <a:buNone/>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65047" marR="0" lvl="0" indent="-165047" algn="l" defTabSz="66018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noProof="0" dirty="0"/>
              <a:t>Click to summarize directions in therapeutic management using a mix of text (sparingly) and simple images. Please note that images should be inserted (“Insert picture from file”) only after at least one text character has been typed in each box, including the last one (conclusions) (text character may be just a white dot if you do not use text). The vast majority of readers will be outside your field, so be sure that they understand what you are talking about.</a:t>
            </a:r>
          </a:p>
          <a:p>
            <a:pPr lvl="0"/>
            <a:endParaRPr lang="en-US" noProof="0" dirty="0"/>
          </a:p>
        </p:txBody>
      </p:sp>
      <p:sp>
        <p:nvSpPr>
          <p:cNvPr id="14" name="Content Placeholder 2">
            <a:extLst>
              <a:ext uri="{FF2B5EF4-FFF2-40B4-BE49-F238E27FC236}">
                <a16:creationId xmlns:a16="http://schemas.microsoft.com/office/drawing/2014/main" id="{9C8396C9-55D0-47E3-0A4C-3B0883298FF4}"/>
              </a:ext>
            </a:extLst>
          </p:cNvPr>
          <p:cNvSpPr>
            <a:spLocks noGrp="1"/>
          </p:cNvSpPr>
          <p:nvPr>
            <p:ph sz="half" idx="15" hasCustomPrompt="1"/>
          </p:nvPr>
        </p:nvSpPr>
        <p:spPr>
          <a:xfrm>
            <a:off x="599589" y="5369904"/>
            <a:ext cx="7944828" cy="1019803"/>
          </a:xfrm>
          <a:solidFill>
            <a:schemeClr val="accent1">
              <a:lumMod val="40000"/>
              <a:lumOff val="60000"/>
            </a:schemeClr>
          </a:solidFill>
          <a:ln w="19050">
            <a:solidFill>
              <a:srgbClr val="C00000"/>
            </a:solidFill>
          </a:ln>
        </p:spPr>
        <p:txBody>
          <a:bodyPr anchor="t">
            <a:normAutofit/>
          </a:bodyPr>
          <a:lstStyle>
            <a:lvl1pPr marL="0" marR="0" indent="0" algn="l" defTabSz="685798" rtl="0" eaLnBrk="1" fontAlgn="auto" latinLnBrk="0" hangingPunct="1">
              <a:lnSpc>
                <a:spcPct val="90000"/>
              </a:lnSpc>
              <a:spcBef>
                <a:spcPts val="750"/>
              </a:spcBef>
              <a:spcAft>
                <a:spcPts val="0"/>
              </a:spcAft>
              <a:buClrTx/>
              <a:buSzTx/>
              <a:buFont typeface="Arial" panose="020B0604020202020204" pitchFamily="34" charset="0"/>
              <a:buNone/>
              <a:tabLst/>
              <a:defRPr sz="1062" b="1" i="0">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14 - DOI to be included later by staff).</a:t>
            </a:r>
          </a:p>
        </p:txBody>
      </p:sp>
    </p:spTree>
    <p:extLst>
      <p:ext uri="{BB962C8B-B14F-4D97-AF65-F5344CB8AC3E}">
        <p14:creationId xmlns:p14="http://schemas.microsoft.com/office/powerpoint/2010/main" val="928975439"/>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57164C9-6174-3247-BA27-E3E8C827D312}"/>
              </a:ext>
            </a:extLst>
          </p:cNvPr>
          <p:cNvSpPr>
            <a:spLocks noGrp="1" noChangeArrowheads="1"/>
          </p:cNvSpPr>
          <p:nvPr>
            <p:ph type="ftr" sz="quarter" idx="10"/>
          </p:nvPr>
        </p:nvSpPr>
        <p:spPr>
          <a:xfrm>
            <a:off x="0" y="6480177"/>
            <a:ext cx="9144000" cy="377825"/>
          </a:xfrm>
        </p:spPr>
        <p:txBody>
          <a:bodyPr/>
          <a:lstStyle>
            <a:lvl1pPr eaLnBrk="0" hangingPunct="0">
              <a:defRPr sz="750"/>
            </a:lvl1pPr>
          </a:lstStyle>
          <a:p>
            <a:endParaRPr lang="en-US" altLang="en-IT"/>
          </a:p>
        </p:txBody>
      </p:sp>
    </p:spTree>
    <p:extLst>
      <p:ext uri="{BB962C8B-B14F-4D97-AF65-F5344CB8AC3E}">
        <p14:creationId xmlns:p14="http://schemas.microsoft.com/office/powerpoint/2010/main" val="586212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EE0D8-850A-414A-8B7B-E54F5671455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12380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EE0D8-850A-414A-8B7B-E54F5671455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44099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EE0D8-850A-414A-8B7B-E54F5671455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201356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EE0D8-850A-414A-8B7B-E54F5671455A}"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54800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EE0D8-850A-414A-8B7B-E54F5671455A}"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161222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EE0D8-850A-414A-8B7B-E54F5671455A}"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354072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9EE0D8-850A-414A-8B7B-E54F5671455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115401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9EE0D8-850A-414A-8B7B-E54F5671455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31117-A8E6-4427-AF2F-3DA2E9B97854}" type="slidenum">
              <a:rPr lang="en-US" smtClean="0"/>
              <a:t>‹#›</a:t>
            </a:fld>
            <a:endParaRPr lang="en-US"/>
          </a:p>
        </p:txBody>
      </p:sp>
    </p:spTree>
    <p:extLst>
      <p:ext uri="{BB962C8B-B14F-4D97-AF65-F5344CB8AC3E}">
        <p14:creationId xmlns:p14="http://schemas.microsoft.com/office/powerpoint/2010/main" val="263149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E0D8-850A-414A-8B7B-E54F5671455A}" type="datetimeFigureOut">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31117-A8E6-4427-AF2F-3DA2E9B97854}" type="slidenum">
              <a:rPr lang="en-US" smtClean="0"/>
              <a:t>‹#›</a:t>
            </a:fld>
            <a:endParaRPr lang="en-US"/>
          </a:p>
        </p:txBody>
      </p:sp>
    </p:spTree>
    <p:extLst>
      <p:ext uri="{BB962C8B-B14F-4D97-AF65-F5344CB8AC3E}">
        <p14:creationId xmlns:p14="http://schemas.microsoft.com/office/powerpoint/2010/main" val="27962958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2CE-D7E0-4C86-96F2-52E95146A411}"/>
              </a:ext>
            </a:extLst>
          </p:cNvPr>
          <p:cNvSpPr>
            <a:spLocks noGrp="1"/>
          </p:cNvSpPr>
          <p:nvPr>
            <p:ph type="ctrTitle"/>
          </p:nvPr>
        </p:nvSpPr>
        <p:spPr/>
        <p:txBody>
          <a:bodyPr/>
          <a:lstStyle/>
          <a:p>
            <a:r>
              <a:rPr lang="en-US" i="1" dirty="0"/>
              <a:t>Blood</a:t>
            </a:r>
            <a:r>
              <a:rPr lang="en-US" dirty="0"/>
              <a:t> Visual Abstracts</a:t>
            </a:r>
          </a:p>
        </p:txBody>
      </p:sp>
      <p:sp>
        <p:nvSpPr>
          <p:cNvPr id="3" name="Subtitle 2">
            <a:extLst>
              <a:ext uri="{FF2B5EF4-FFF2-40B4-BE49-F238E27FC236}">
                <a16:creationId xmlns:a16="http://schemas.microsoft.com/office/drawing/2014/main" id="{AA26F0E6-E954-1CF8-BA69-574B40F74DA1}"/>
              </a:ext>
            </a:extLst>
          </p:cNvPr>
          <p:cNvSpPr>
            <a:spLocks noGrp="1"/>
          </p:cNvSpPr>
          <p:nvPr>
            <p:ph type="subTitle" idx="1"/>
          </p:nvPr>
        </p:nvSpPr>
        <p:spPr/>
        <p:txBody>
          <a:bodyPr/>
          <a:lstStyle/>
          <a:p>
            <a:r>
              <a:rPr lang="en-US" sz="1859" dirty="0"/>
              <a:t>How I Treat Visual Abstract Template</a:t>
            </a:r>
          </a:p>
          <a:p>
            <a:endParaRPr lang="en-US" dirty="0"/>
          </a:p>
        </p:txBody>
      </p:sp>
      <p:pic>
        <p:nvPicPr>
          <p:cNvPr id="4" name="Picture 3">
            <a:extLst>
              <a:ext uri="{FF2B5EF4-FFF2-40B4-BE49-F238E27FC236}">
                <a16:creationId xmlns:a16="http://schemas.microsoft.com/office/drawing/2014/main" id="{7C88CE78-6DC2-0150-6BA8-4C95F3CD0026}"/>
              </a:ext>
            </a:extLst>
          </p:cNvPr>
          <p:cNvPicPr>
            <a:picLocks noChangeAspect="1"/>
          </p:cNvPicPr>
          <p:nvPr/>
        </p:nvPicPr>
        <p:blipFill>
          <a:blip r:embed="rId3"/>
          <a:stretch>
            <a:fillRect/>
          </a:stretch>
        </p:blipFill>
        <p:spPr>
          <a:xfrm>
            <a:off x="4093967" y="1096267"/>
            <a:ext cx="956066" cy="956066"/>
          </a:xfrm>
          <a:prstGeom prst="rect">
            <a:avLst/>
          </a:prstGeom>
        </p:spPr>
      </p:pic>
    </p:spTree>
    <p:extLst>
      <p:ext uri="{BB962C8B-B14F-4D97-AF65-F5344CB8AC3E}">
        <p14:creationId xmlns:p14="http://schemas.microsoft.com/office/powerpoint/2010/main" val="292469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E5E-0937-4D31-642A-DC1848435740}"/>
              </a:ext>
            </a:extLst>
          </p:cNvPr>
          <p:cNvSpPr>
            <a:spLocks noGrp="1"/>
          </p:cNvSpPr>
          <p:nvPr>
            <p:ph type="title"/>
          </p:nvPr>
        </p:nvSpPr>
        <p:spPr/>
        <p:txBody>
          <a:bodyPr>
            <a:normAutofit/>
          </a:bodyPr>
          <a:lstStyle/>
          <a:p>
            <a:r>
              <a:rPr lang="en-US" sz="2557" dirty="0"/>
              <a:t>User Guide</a:t>
            </a:r>
          </a:p>
        </p:txBody>
      </p:sp>
      <p:sp>
        <p:nvSpPr>
          <p:cNvPr id="3" name="Content Placeholder 2">
            <a:extLst>
              <a:ext uri="{FF2B5EF4-FFF2-40B4-BE49-F238E27FC236}">
                <a16:creationId xmlns:a16="http://schemas.microsoft.com/office/drawing/2014/main" id="{7605BDF2-8B5B-628C-C558-14A92C806DEB}"/>
              </a:ext>
            </a:extLst>
          </p:cNvPr>
          <p:cNvSpPr>
            <a:spLocks noGrp="1"/>
          </p:cNvSpPr>
          <p:nvPr>
            <p:ph idx="1"/>
          </p:nvPr>
        </p:nvSpPr>
        <p:spPr/>
        <p:txBody>
          <a:bodyPr>
            <a:normAutofit fontScale="25000" lnSpcReduction="20000"/>
          </a:bodyPr>
          <a:lstStyle/>
          <a:p>
            <a:r>
              <a:rPr lang="en-US" sz="5400" dirty="0"/>
              <a:t>This PowerPoint file has been conceived to help </a:t>
            </a:r>
            <a:r>
              <a:rPr lang="en-US" sz="5400" i="1" dirty="0"/>
              <a:t>Blood</a:t>
            </a:r>
            <a:r>
              <a:rPr lang="en-US" sz="5400" dirty="0"/>
              <a:t> Authors prepare their visual abstracts regarding </a:t>
            </a:r>
            <a:r>
              <a:rPr lang="en-US" sz="5400" b="1" i="1" dirty="0">
                <a:solidFill>
                  <a:srgbClr val="C00000"/>
                </a:solidFill>
              </a:rPr>
              <a:t>Blood</a:t>
            </a:r>
            <a:r>
              <a:rPr lang="en-US" sz="5400" b="1" dirty="0">
                <a:solidFill>
                  <a:srgbClr val="C00000"/>
                </a:solidFill>
              </a:rPr>
              <a:t> How I Treat articles</a:t>
            </a:r>
            <a:r>
              <a:rPr lang="en-US" sz="5400" dirty="0"/>
              <a:t>.</a:t>
            </a:r>
          </a:p>
          <a:p>
            <a:r>
              <a:rPr lang="en-US" sz="5400" dirty="0"/>
              <a:t>How I Treat articles need to allow the clinical reader to gain greater insight into the biology of the disease and how it shapes clinical decision-making through the synthesis of an expert clinician. Furthermore, these articles provide directions in the therapeutic management of common or complex clinical situations of the disease. The How I Treat articles contain illustrative clinical cases that should enhance their practical usefulness among the readers.</a:t>
            </a:r>
          </a:p>
          <a:p>
            <a:r>
              <a:rPr lang="en-US" sz="5400" dirty="0"/>
              <a:t>Slide #3 reports a </a:t>
            </a:r>
            <a:r>
              <a:rPr lang="en-US" sz="5400" b="1" dirty="0">
                <a:solidFill>
                  <a:srgbClr val="C00000"/>
                </a:solidFill>
              </a:rPr>
              <a:t>Template </a:t>
            </a:r>
            <a:r>
              <a:rPr lang="en-US" sz="5400" dirty="0"/>
              <a:t>for creating a visual abstract:</a:t>
            </a:r>
          </a:p>
          <a:p>
            <a:pPr lvl="1"/>
            <a:r>
              <a:rPr lang="en-US" sz="5400" b="1" dirty="0"/>
              <a:t>Top panel</a:t>
            </a:r>
            <a:r>
              <a:rPr lang="en-US" sz="5400" dirty="0"/>
              <a:t>: </a:t>
            </a:r>
            <a:r>
              <a:rPr lang="en-US" sz="5400" b="1" dirty="0">
                <a:solidFill>
                  <a:srgbClr val="C00000"/>
                </a:solidFill>
              </a:rPr>
              <a:t>Non-assertive, Capitalized Title That Defines the Topic for the Average Reader That the Journal Is Trying to Reach </a:t>
            </a:r>
            <a:r>
              <a:rPr lang="en-US" sz="5400" dirty="0"/>
              <a:t>(and is not an expert in your field);</a:t>
            </a:r>
          </a:p>
          <a:p>
            <a:pPr lvl="1"/>
            <a:r>
              <a:rPr lang="en-US" sz="5400" b="1" dirty="0"/>
              <a:t>The central field </a:t>
            </a:r>
            <a:r>
              <a:rPr lang="en-US" sz="5400" dirty="0"/>
              <a:t>should summarize the </a:t>
            </a:r>
            <a:r>
              <a:rPr lang="en-US" sz="5400" b="1" dirty="0">
                <a:solidFill>
                  <a:srgbClr val="C00000"/>
                </a:solidFill>
              </a:rPr>
              <a:t>Main Points of your How I Treat article</a:t>
            </a:r>
            <a:r>
              <a:rPr lang="en-US" sz="5400" b="1" dirty="0"/>
              <a:t>: </a:t>
            </a:r>
            <a:r>
              <a:rPr lang="en-US" sz="5400" dirty="0"/>
              <a:t>Please limit the text as much as possible and use clear illustrations;</a:t>
            </a:r>
          </a:p>
          <a:p>
            <a:pPr lvl="1"/>
            <a:r>
              <a:rPr lang="en-US" sz="5400" b="1" dirty="0"/>
              <a:t>Bottom panel</a:t>
            </a:r>
            <a:r>
              <a:rPr lang="en-US" sz="5400" dirty="0"/>
              <a:t>: </a:t>
            </a:r>
            <a:r>
              <a:rPr lang="en-US" sz="5400" b="1" dirty="0">
                <a:solidFill>
                  <a:srgbClr val="C00000"/>
                </a:solidFill>
              </a:rPr>
              <a:t>Conclusions</a:t>
            </a:r>
            <a:r>
              <a:rPr lang="en-US" sz="5400" dirty="0"/>
              <a:t> (1 or 2 Key Points) with </a:t>
            </a:r>
            <a:r>
              <a:rPr lang="en-US" sz="5400" b="1" dirty="0"/>
              <a:t>DOI</a:t>
            </a:r>
            <a:r>
              <a:rPr lang="en-US" sz="5400" dirty="0"/>
              <a:t> (this latter will be added by Blood staff during production).</a:t>
            </a:r>
            <a:endParaRPr lang="en-US" sz="5400" b="1" dirty="0"/>
          </a:p>
          <a:p>
            <a:r>
              <a:rPr lang="en-US" sz="5400" b="1" dirty="0">
                <a:solidFill>
                  <a:srgbClr val="C00000"/>
                </a:solidFill>
              </a:rPr>
              <a:t>Your Visual Abstract will be peer-reviewed, and you might be invited to modify/improve it before publication online.</a:t>
            </a:r>
          </a:p>
          <a:p>
            <a:r>
              <a:rPr lang="en-US" sz="5400" b="1" dirty="0">
                <a:solidFill>
                  <a:srgbClr val="C00000"/>
                </a:solidFill>
              </a:rPr>
              <a:t>Final edits/adjustments will be made inhouse during production.</a:t>
            </a:r>
          </a:p>
          <a:p>
            <a:endParaRPr lang="en-US" dirty="0"/>
          </a:p>
        </p:txBody>
      </p:sp>
    </p:spTree>
    <p:extLst>
      <p:ext uri="{BB962C8B-B14F-4D97-AF65-F5344CB8AC3E}">
        <p14:creationId xmlns:p14="http://schemas.microsoft.com/office/powerpoint/2010/main" val="14985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4AB498-BFDA-6C0C-4C27-C329E9401B8E}"/>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A33825E4-0169-212E-BD3E-A08C42D22D1F}"/>
              </a:ext>
            </a:extLst>
          </p:cNvPr>
          <p:cNvSpPr>
            <a:spLocks noGrp="1"/>
          </p:cNvSpPr>
          <p:nvPr>
            <p:ph sz="half" idx="1"/>
          </p:nvPr>
        </p:nvSpPr>
        <p:spPr/>
        <p:txBody>
          <a:bodyPr/>
          <a:lstStyle/>
          <a:p>
            <a:endParaRPr lang="en-US" dirty="0"/>
          </a:p>
        </p:txBody>
      </p:sp>
      <p:sp>
        <p:nvSpPr>
          <p:cNvPr id="7" name="Content Placeholder 6">
            <a:extLst>
              <a:ext uri="{FF2B5EF4-FFF2-40B4-BE49-F238E27FC236}">
                <a16:creationId xmlns:a16="http://schemas.microsoft.com/office/drawing/2014/main" id="{548BB11B-4A42-A928-7E6A-378B298D0400}"/>
              </a:ext>
            </a:extLst>
          </p:cNvPr>
          <p:cNvSpPr>
            <a:spLocks noGrp="1"/>
          </p:cNvSpPr>
          <p:nvPr>
            <p:ph sz="half" idx="15"/>
          </p:nvPr>
        </p:nvSpPr>
        <p:spPr/>
        <p:txBody>
          <a:bodyPr/>
          <a:lstStyle/>
          <a:p>
            <a:endParaRPr lang="en-US" dirty="0"/>
          </a:p>
        </p:txBody>
      </p:sp>
    </p:spTree>
    <p:extLst>
      <p:ext uri="{BB962C8B-B14F-4D97-AF65-F5344CB8AC3E}">
        <p14:creationId xmlns:p14="http://schemas.microsoft.com/office/powerpoint/2010/main" val="124413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7" y="962113"/>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How I treat posttransplant lymphoproliferative disorder</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146066" y="4439990"/>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Jennifer E.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Amengual,Barbara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Pro, How I treat posttransplant lymphoproliferative disorder, Blood, 2023, </a:t>
            </a:r>
          </a:p>
        </p:txBody>
      </p:sp>
      <p:sp>
        <p:nvSpPr>
          <p:cNvPr id="3076" name="TextBox 11">
            <a:extLst>
              <a:ext uri="{FF2B5EF4-FFF2-40B4-BE49-F238E27FC236}">
                <a16:creationId xmlns:a16="http://schemas.microsoft.com/office/drawing/2014/main" id="{C78B2609-F28D-2D79-E72D-C3711E265855}"/>
              </a:ext>
            </a:extLst>
          </p:cNvPr>
          <p:cNvSpPr>
            <a:spLocks noChangeArrowheads="1"/>
          </p:cNvSpPr>
          <p:nvPr/>
        </p:nvSpPr>
        <p:spPr bwMode="auto">
          <a:xfrm>
            <a:off x="1143000" y="4824244"/>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2EF8DAE4-FA6D-B05C-9FAD-01C6815A8821}"/>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1BAB9A84-F7A2-A3A1-CE13-6CEF5F339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3D3691C2-0E4D-F37B-C0AB-A87171FFA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057" y="1246584"/>
            <a:ext cx="4443001" cy="31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7" y="954286"/>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How I treat transplant-eligible patients with myelofibrosis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152775" y="4658166"/>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dirty="0">
                <a:latin typeface="Helvetica" pitchFamily="2" charset="0"/>
              </a:rPr>
              <a:t>Nicolaus </a:t>
            </a:r>
            <a:r>
              <a:rPr lang="en-US" altLang="en-IT" sz="900" b="1" dirty="0" err="1">
                <a:latin typeface="Helvetica" pitchFamily="2" charset="0"/>
              </a:rPr>
              <a:t>Kröger,Christine</a:t>
            </a:r>
            <a:r>
              <a:rPr lang="en-US" altLang="en-IT" sz="900" b="1" dirty="0">
                <a:latin typeface="Helvetica" pitchFamily="2" charset="0"/>
              </a:rPr>
              <a:t> </a:t>
            </a:r>
            <a:r>
              <a:rPr lang="en-US" altLang="en-IT" sz="900" b="1" dirty="0" err="1">
                <a:latin typeface="Helvetica" pitchFamily="2" charset="0"/>
              </a:rPr>
              <a:t>Wolschke,Nico</a:t>
            </a:r>
            <a:r>
              <a:rPr lang="en-US" altLang="en-IT" sz="900" b="1" dirty="0">
                <a:latin typeface="Helvetica" pitchFamily="2" charset="0"/>
              </a:rPr>
              <a:t> </a:t>
            </a:r>
            <a:r>
              <a:rPr lang="en-US" altLang="en-IT" sz="900" b="1" dirty="0" err="1">
                <a:latin typeface="Helvetica" pitchFamily="2" charset="0"/>
              </a:rPr>
              <a:t>Gagelmann</a:t>
            </a:r>
            <a:r>
              <a:rPr lang="en-US" altLang="en-IT" sz="900" b="1" dirty="0">
                <a:latin typeface="Helvetica" pitchFamily="2" charset="0"/>
              </a:rPr>
              <a:t>, How I treat transplant-eligible patients with myelofibrosis, Blood, 2023, </a:t>
            </a:r>
          </a:p>
        </p:txBody>
      </p:sp>
      <p:sp>
        <p:nvSpPr>
          <p:cNvPr id="3076" name="TextBox 11">
            <a:extLst>
              <a:ext uri="{FF2B5EF4-FFF2-40B4-BE49-F238E27FC236}">
                <a16:creationId xmlns:a16="http://schemas.microsoft.com/office/drawing/2014/main" id="{F3B257B5-A691-08E9-292B-917A708E8A13}"/>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685F9931-FCD6-2AB9-2D9C-FEADF401E4A2}"/>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70D8705E-FF86-0395-DCD3-8776CB2F3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A0BB75B6-66DD-339B-CF6D-13CE578F5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992" y="1141215"/>
            <a:ext cx="4322016" cy="351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3905" y="985242"/>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How I treat secondary CNS involvement by aggressive lymphomas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033713" y="4765526"/>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Juan Pablo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Alderuccio,Lakshmi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Nayak,Kate</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Cwynarski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How I treat secondary CNS involvement by aggressive lymphomas, Blood, 2023, </a:t>
            </a:r>
          </a:p>
        </p:txBody>
      </p:sp>
      <p:sp>
        <p:nvSpPr>
          <p:cNvPr id="3076" name="TextBox 11">
            <a:extLst>
              <a:ext uri="{FF2B5EF4-FFF2-40B4-BE49-F238E27FC236}">
                <a16:creationId xmlns:a16="http://schemas.microsoft.com/office/drawing/2014/main" id="{42E8CDEE-264D-AA43-0F71-EC043FFDCEAF}"/>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22A28940-0C1D-F7C6-B85A-F6448BDA48C4}"/>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48A29E92-76D8-925E-3392-24BDF6811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CE4ED1B8-9A17-3DED-9A93-0D6C07E5C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331" y="1215307"/>
            <a:ext cx="3541339" cy="35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TaxCatchAll xmlns="f428f131-8437-48c9-9cdf-8fab9dca4571" xsi:nil="true"/>
    <lcf76f155ced4ddcb4097134ff3c332f xmlns="d891dc5f-560a-4c9e-8c52-504a15dafee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E5DD7A00EBC5DD4A9D910EB5FA773A9B" ma:contentTypeVersion="20" ma:contentTypeDescription="Create a new document." ma:contentTypeScope="" ma:versionID="5515fd1fe53453a2650f34fa3ca50ecd">
  <xsd:schema xmlns:xsd="http://www.w3.org/2001/XMLSchema" xmlns:xs="http://www.w3.org/2001/XMLSchema" xmlns:p="http://schemas.microsoft.com/office/2006/metadata/properties" xmlns:ns2="f428f131-8437-48c9-9cdf-8fab9dca4571" xmlns:ns3="d891dc5f-560a-4c9e-8c52-504a15dafee9" targetNamespace="http://schemas.microsoft.com/office/2006/metadata/properties" ma:root="true" ma:fieldsID="0702cced8c82c9733320e04801075c62" ns2:_="" ns3:_="">
    <xsd:import namespace="f428f131-8437-48c9-9cdf-8fab9dca4571"/>
    <xsd:import namespace="d891dc5f-560a-4c9e-8c52-504a15dafee9"/>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SearchProperties"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16"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1dc5f-560a-4c9e-8c52-504a15dafee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EE402-662A-4CA8-869A-B78DBB66F96A}">
  <ds:schemaRefs>
    <ds:schemaRef ds:uri="http://schemas.microsoft.com/office/2006/metadata/properties"/>
    <ds:schemaRef ds:uri="http://schemas.microsoft.com/office/infopath/2007/PartnerControls"/>
    <ds:schemaRef ds:uri="f428f131-8437-48c9-9cdf-8fab9dca4571"/>
    <ds:schemaRef ds:uri="d891dc5f-560a-4c9e-8c52-504a15dafee9"/>
  </ds:schemaRefs>
</ds:datastoreItem>
</file>

<file path=customXml/itemProps2.xml><?xml version="1.0" encoding="utf-8"?>
<ds:datastoreItem xmlns:ds="http://schemas.openxmlformats.org/officeDocument/2006/customXml" ds:itemID="{166B4245-78A4-4EAD-8165-3B36A449ED86}">
  <ds:schemaRefs>
    <ds:schemaRef ds:uri="http://schemas.microsoft.com/sharepoint/v3/contenttype/forms"/>
  </ds:schemaRefs>
</ds:datastoreItem>
</file>

<file path=customXml/itemProps3.xml><?xml version="1.0" encoding="utf-8"?>
<ds:datastoreItem xmlns:ds="http://schemas.openxmlformats.org/officeDocument/2006/customXml" ds:itemID="{8BA5340E-3EDD-4A62-A579-C5D521608B42}">
  <ds:schemaRefs>
    <ds:schemaRef ds:uri="http://schemas.microsoft.com/office/2006/metadata/customXsn"/>
  </ds:schemaRefs>
</ds:datastoreItem>
</file>

<file path=customXml/itemProps4.xml><?xml version="1.0" encoding="utf-8"?>
<ds:datastoreItem xmlns:ds="http://schemas.openxmlformats.org/officeDocument/2006/customXml" ds:itemID="{AEA4D114-0099-4596-AC24-8F75DEA8ADCD}"/>
</file>

<file path=docProps/app.xml><?xml version="1.0" encoding="utf-8"?>
<Properties xmlns="http://schemas.openxmlformats.org/officeDocument/2006/extended-properties" xmlns:vt="http://schemas.openxmlformats.org/officeDocument/2006/docPropsVTypes">
  <Template>Office 2013 - 2022 Theme</Template>
  <TotalTime>0</TotalTime>
  <Words>383</Words>
  <Application>Microsoft Office PowerPoint</Application>
  <PresentationFormat>On-screen Show (4:3)</PresentationFormat>
  <Paragraphs>32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2013 - 2022 Theme</vt:lpstr>
      <vt:lpstr>Blood Visual Abstracts</vt:lpstr>
      <vt:lpstr>User Guide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Visual Abstracts</dc:title>
  <dc:creator>Emily Arturo</dc:creator>
  <cp:lastModifiedBy>Emily Arturo</cp:lastModifiedBy>
  <cp:revision>1</cp:revision>
  <dcterms:created xsi:type="dcterms:W3CDTF">2024-03-18T13:44:08Z</dcterms:created>
  <dcterms:modified xsi:type="dcterms:W3CDTF">2024-06-11T17:31:29Z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0x010100E5DD7A00EBC5DD4A9D910EB5FA773A9B</vt:lpwstr>
  </property>
  <property fmtid="{D5CDD505-2E9C-101B-9397-08002B2CF9AE}" pid="3" name="MediaServiceImageTags">
    <vt:lpwstr/>
  </property>
</Properties>
</file>